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Darker Grotesque Medium"/>
      <p:regular r:id="rId14"/>
      <p:bold r:id="rId15"/>
    </p:embeddedFont>
    <p:embeddedFont>
      <p:font typeface="La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Fira Sans Extra Condensed Medium"/>
      <p:regular r:id="rId24"/>
      <p:bold r:id="rId25"/>
      <p:italic r:id="rId26"/>
      <p:boldItalic r:id="rId27"/>
    </p:embeddedFont>
    <p:embeddedFont>
      <p:font typeface="Orbitron"/>
      <p:regular r:id="rId28"/>
      <p:bold r:id="rId29"/>
    </p:embeddedFont>
    <p:embeddedFont>
      <p:font typeface="DM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1AE7B59-6F5C-4CB7-81D0-979F811FC8F4}">
  <a:tblStyle styleId="{C1AE7B59-6F5C-4CB7-81D0-979F811FC8F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FiraSansExtraCondensedMedium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ExtraCondensedMedium-italic.fntdata"/><Relationship Id="rId25" Type="http://schemas.openxmlformats.org/officeDocument/2006/relationships/font" Target="fonts/FiraSansExtraCondensedMedium-bold.fntdata"/><Relationship Id="rId28" Type="http://schemas.openxmlformats.org/officeDocument/2006/relationships/font" Target="fonts/Orbitron-regular.fntdata"/><Relationship Id="rId27" Type="http://schemas.openxmlformats.org/officeDocument/2006/relationships/font" Target="fonts/FiraSansExtraCondensed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rbitro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-bold.fntdata"/><Relationship Id="rId30" Type="http://schemas.openxmlformats.org/officeDocument/2006/relationships/font" Target="fonts/DMSans-regular.fntdata"/><Relationship Id="rId11" Type="http://schemas.openxmlformats.org/officeDocument/2006/relationships/slide" Target="slides/slide6.xml"/><Relationship Id="rId33" Type="http://schemas.openxmlformats.org/officeDocument/2006/relationships/font" Target="fonts/DMSans-boldItalic.fntdata"/><Relationship Id="rId10" Type="http://schemas.openxmlformats.org/officeDocument/2006/relationships/slide" Target="slides/slide5.xml"/><Relationship Id="rId32" Type="http://schemas.openxmlformats.org/officeDocument/2006/relationships/font" Target="fonts/DM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DarkerGrotesqueMedium-bold.fntdata"/><Relationship Id="rId14" Type="http://schemas.openxmlformats.org/officeDocument/2006/relationships/font" Target="fonts/DarkerGrotesqueMedium-regular.fntdata"/><Relationship Id="rId17" Type="http://schemas.openxmlformats.org/officeDocument/2006/relationships/font" Target="fonts/Lato-bold.fntdata"/><Relationship Id="rId16" Type="http://schemas.openxmlformats.org/officeDocument/2006/relationships/font" Target="fonts/Lato-regular.fntdata"/><Relationship Id="rId19" Type="http://schemas.openxmlformats.org/officeDocument/2006/relationships/font" Target="fonts/Lato-boldItalic.fntdata"/><Relationship Id="rId18" Type="http://schemas.openxmlformats.org/officeDocument/2006/relationships/font" Target="fonts/La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860f3358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860f3358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eab661be34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eab661be34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eab661be34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eab661be34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e860f3358a_0_23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e860f3358a_0_23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0e415b74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0e415b74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b661be34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b661be34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12147410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12147410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3.png"/><Relationship Id="rId11" Type="http://schemas.openxmlformats.org/officeDocument/2006/relationships/hyperlink" Target="http://bit.ly/2TyoMsr" TargetMode="External"/><Relationship Id="rId10" Type="http://schemas.openxmlformats.org/officeDocument/2006/relationships/hyperlink" Target="http://bit.ly/2Tynxth" TargetMode="External"/><Relationship Id="rId12" Type="http://schemas.openxmlformats.org/officeDocument/2006/relationships/hyperlink" Target="http://bit.ly/2TtBDfr" TargetMode="External"/><Relationship Id="rId9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15.png"/><Relationship Id="rId7" Type="http://schemas.openxmlformats.org/officeDocument/2006/relationships/image" Target="../media/image14.png"/><Relationship Id="rId8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0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0" Type="http://schemas.openxmlformats.org/officeDocument/2006/relationships/image" Target="../media/image3.png"/><Relationship Id="rId9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1.png"/><Relationship Id="rId8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857250" y="1140188"/>
            <a:ext cx="6191100" cy="228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b="1" sz="4800">
                <a:solidFill>
                  <a:srgbClr val="F3F3F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857250" y="3534713"/>
            <a:ext cx="42783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latin typeface="Lato"/>
                <a:ea typeface="Lato"/>
                <a:cs typeface="Lato"/>
                <a:sym typeface="La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087356" y="-2735050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2"/>
            </a:gs>
            <a:gs pos="100000">
              <a:schemeClr val="lt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-831926" y="-29074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8100000">
            <a:off x="3006725" y="45393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1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5399990">
            <a:off x="1802225" y="-65191"/>
            <a:ext cx="1316373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 txBox="1"/>
          <p:nvPr>
            <p:ph hasCustomPrompt="1" type="title"/>
          </p:nvPr>
        </p:nvSpPr>
        <p:spPr>
          <a:xfrm>
            <a:off x="1284000" y="12349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1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284000" y="32590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3196276" y="-15675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147825" y="-297298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" name="Google Shape;8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699971">
            <a:off x="-724261" y="-4284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3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400000">
            <a:off x="-11716" y="-27503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8100000">
            <a:off x="-90406" y="-1546701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-1076313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85237" y="29527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29">
            <a:off x="7659364" y="4535659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>
            <a:off x="8285051" y="2428025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3">
            <a:hlinkClick/>
          </p:cNvPr>
          <p:cNvSpPr txBox="1"/>
          <p:nvPr>
            <p:ph type="ctrTitle"/>
          </p:nvPr>
        </p:nvSpPr>
        <p:spPr>
          <a:xfrm>
            <a:off x="1489618" y="560510"/>
            <a:ext cx="4518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6037519" y="562760"/>
            <a:ext cx="2406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0" name="Google Shape;90;p13">
            <a:hlinkClick/>
          </p:cNvPr>
          <p:cNvSpPr txBox="1"/>
          <p:nvPr>
            <p:ph idx="2" type="ctrTitle"/>
          </p:nvPr>
        </p:nvSpPr>
        <p:spPr>
          <a:xfrm>
            <a:off x="1489618" y="1281985"/>
            <a:ext cx="4518600" cy="4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1" name="Google Shape;91;p13"/>
          <p:cNvSpPr txBox="1"/>
          <p:nvPr>
            <p:ph idx="3" type="subTitle"/>
          </p:nvPr>
        </p:nvSpPr>
        <p:spPr>
          <a:xfrm>
            <a:off x="6037519" y="1281985"/>
            <a:ext cx="2406300" cy="4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2" name="Google Shape;92;p13">
            <a:hlinkClick/>
          </p:cNvPr>
          <p:cNvSpPr txBox="1"/>
          <p:nvPr>
            <p:ph idx="4" type="ctrTitle"/>
          </p:nvPr>
        </p:nvSpPr>
        <p:spPr>
          <a:xfrm>
            <a:off x="1489618" y="1992798"/>
            <a:ext cx="4518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3" name="Google Shape;93;p13"/>
          <p:cNvSpPr txBox="1"/>
          <p:nvPr>
            <p:ph idx="5" type="subTitle"/>
          </p:nvPr>
        </p:nvSpPr>
        <p:spPr>
          <a:xfrm>
            <a:off x="6037519" y="1990998"/>
            <a:ext cx="2406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4" name="Google Shape;94;p13">
            <a:hlinkClick/>
          </p:cNvPr>
          <p:cNvSpPr txBox="1"/>
          <p:nvPr>
            <p:ph idx="6" type="ctrTitle"/>
          </p:nvPr>
        </p:nvSpPr>
        <p:spPr>
          <a:xfrm>
            <a:off x="1489618" y="2704571"/>
            <a:ext cx="4518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5" name="Google Shape;95;p13"/>
          <p:cNvSpPr txBox="1"/>
          <p:nvPr>
            <p:ph idx="7" type="subTitle"/>
          </p:nvPr>
        </p:nvSpPr>
        <p:spPr>
          <a:xfrm>
            <a:off x="6037519" y="2702771"/>
            <a:ext cx="24063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6" name="Google Shape;96;p13">
            <a:hlinkClick/>
          </p:cNvPr>
          <p:cNvSpPr txBox="1"/>
          <p:nvPr>
            <p:ph idx="8" type="ctrTitle"/>
          </p:nvPr>
        </p:nvSpPr>
        <p:spPr>
          <a:xfrm>
            <a:off x="1489619" y="3414183"/>
            <a:ext cx="45186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7" name="Google Shape;97;p13"/>
          <p:cNvSpPr txBox="1"/>
          <p:nvPr>
            <p:ph idx="9" type="subTitle"/>
          </p:nvPr>
        </p:nvSpPr>
        <p:spPr>
          <a:xfrm>
            <a:off x="6037519" y="3414183"/>
            <a:ext cx="2406300" cy="4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8" name="Google Shape;98;p13">
            <a:hlinkClick/>
          </p:cNvPr>
          <p:cNvSpPr txBox="1"/>
          <p:nvPr>
            <p:ph idx="13" type="ctrTitle"/>
          </p:nvPr>
        </p:nvSpPr>
        <p:spPr>
          <a:xfrm>
            <a:off x="1489619" y="4125790"/>
            <a:ext cx="4518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3"/>
          <p:cNvSpPr txBox="1"/>
          <p:nvPr>
            <p:ph idx="14" type="subTitle"/>
          </p:nvPr>
        </p:nvSpPr>
        <p:spPr>
          <a:xfrm>
            <a:off x="6037519" y="4128040"/>
            <a:ext cx="2406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13">
            <a:hlinkClick/>
          </p:cNvPr>
          <p:cNvSpPr txBox="1"/>
          <p:nvPr>
            <p:ph hasCustomPrompt="1" idx="15" type="title"/>
          </p:nvPr>
        </p:nvSpPr>
        <p:spPr>
          <a:xfrm>
            <a:off x="700181" y="562310"/>
            <a:ext cx="759600" cy="4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3">
            <a:hlinkClick/>
          </p:cNvPr>
          <p:cNvSpPr txBox="1"/>
          <p:nvPr>
            <p:ph hasCustomPrompt="1" idx="16" type="title"/>
          </p:nvPr>
        </p:nvSpPr>
        <p:spPr>
          <a:xfrm>
            <a:off x="700435" y="1281685"/>
            <a:ext cx="759600" cy="4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13">
            <a:hlinkClick/>
          </p:cNvPr>
          <p:cNvSpPr txBox="1"/>
          <p:nvPr>
            <p:ph hasCustomPrompt="1" idx="17" type="title"/>
          </p:nvPr>
        </p:nvSpPr>
        <p:spPr>
          <a:xfrm>
            <a:off x="700181" y="1990998"/>
            <a:ext cx="759600" cy="45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13">
            <a:hlinkClick/>
          </p:cNvPr>
          <p:cNvSpPr txBox="1"/>
          <p:nvPr>
            <p:ph hasCustomPrompt="1" idx="18" type="title"/>
          </p:nvPr>
        </p:nvSpPr>
        <p:spPr>
          <a:xfrm>
            <a:off x="700435" y="2704571"/>
            <a:ext cx="759600" cy="4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3">
            <a:hlinkClick/>
          </p:cNvPr>
          <p:cNvSpPr txBox="1"/>
          <p:nvPr>
            <p:ph hasCustomPrompt="1" idx="19" type="title"/>
          </p:nvPr>
        </p:nvSpPr>
        <p:spPr>
          <a:xfrm>
            <a:off x="700181" y="4127590"/>
            <a:ext cx="759600" cy="4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13">
            <a:hlinkClick/>
          </p:cNvPr>
          <p:cNvSpPr txBox="1"/>
          <p:nvPr>
            <p:ph hasCustomPrompt="1" idx="20" type="title"/>
          </p:nvPr>
        </p:nvSpPr>
        <p:spPr>
          <a:xfrm>
            <a:off x="700181" y="3415683"/>
            <a:ext cx="759600" cy="45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00"/>
              <a:buNone/>
              <a:defRPr sz="25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DM Sans"/>
              <a:buNone/>
              <a:defRPr sz="4800"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r>
              <a:t>xx%</a:t>
            </a:r>
          </a:p>
        </p:txBody>
      </p:sp>
      <p:pic>
        <p:nvPicPr>
          <p:cNvPr id="106" name="Google Shape;106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16232">
            <a:off x="103476" y="4133538"/>
            <a:ext cx="874506" cy="903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7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4058002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2300" y="-16679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10800000">
            <a:off x="8273045" y="7888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66229">
            <a:off x="8493389" y="2032079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0510448">
            <a:off x="-328382" y="2647671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 txBox="1"/>
          <p:nvPr>
            <p:ph hasCustomPrompt="1" type="title"/>
          </p:nvPr>
        </p:nvSpPr>
        <p:spPr>
          <a:xfrm>
            <a:off x="4112850" y="3224938"/>
            <a:ext cx="1847100" cy="31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4" name="Google Shape;114;p14"/>
          <p:cNvSpPr txBox="1"/>
          <p:nvPr>
            <p:ph idx="2" type="ctrTitle"/>
          </p:nvPr>
        </p:nvSpPr>
        <p:spPr>
          <a:xfrm>
            <a:off x="4112850" y="3596283"/>
            <a:ext cx="1847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5" name="Google Shape;115;p14"/>
          <p:cNvSpPr txBox="1"/>
          <p:nvPr>
            <p:ph idx="1" type="subTitle"/>
          </p:nvPr>
        </p:nvSpPr>
        <p:spPr>
          <a:xfrm>
            <a:off x="4112850" y="3906024"/>
            <a:ext cx="1847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hasCustomPrompt="1" idx="3" type="title"/>
          </p:nvPr>
        </p:nvSpPr>
        <p:spPr>
          <a:xfrm>
            <a:off x="6496048" y="3224938"/>
            <a:ext cx="1847100" cy="31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4"/>
          <p:cNvSpPr txBox="1"/>
          <p:nvPr>
            <p:ph idx="4" type="ctrTitle"/>
          </p:nvPr>
        </p:nvSpPr>
        <p:spPr>
          <a:xfrm>
            <a:off x="6495925" y="3596283"/>
            <a:ext cx="1847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18" name="Google Shape;118;p14"/>
          <p:cNvSpPr txBox="1"/>
          <p:nvPr>
            <p:ph idx="5" type="subTitle"/>
          </p:nvPr>
        </p:nvSpPr>
        <p:spPr>
          <a:xfrm>
            <a:off x="6495925" y="3906024"/>
            <a:ext cx="1847100" cy="61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>
            <p:ph hasCustomPrompt="1" idx="6" type="title"/>
          </p:nvPr>
        </p:nvSpPr>
        <p:spPr>
          <a:xfrm>
            <a:off x="4112850" y="1429475"/>
            <a:ext cx="1847100" cy="31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4"/>
          <p:cNvSpPr txBox="1"/>
          <p:nvPr>
            <p:ph idx="7" type="ctrTitle"/>
          </p:nvPr>
        </p:nvSpPr>
        <p:spPr>
          <a:xfrm>
            <a:off x="4112850" y="1800300"/>
            <a:ext cx="1847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1" name="Google Shape;121;p14"/>
          <p:cNvSpPr txBox="1"/>
          <p:nvPr>
            <p:ph idx="8" type="subTitle"/>
          </p:nvPr>
        </p:nvSpPr>
        <p:spPr>
          <a:xfrm>
            <a:off x="4112850" y="2109975"/>
            <a:ext cx="18471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4"/>
          <p:cNvSpPr txBox="1"/>
          <p:nvPr>
            <p:ph hasCustomPrompt="1" idx="9" type="title"/>
          </p:nvPr>
        </p:nvSpPr>
        <p:spPr>
          <a:xfrm>
            <a:off x="6496048" y="1429475"/>
            <a:ext cx="1847100" cy="3171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4"/>
          <p:cNvSpPr txBox="1"/>
          <p:nvPr>
            <p:ph idx="13" type="ctrTitle"/>
          </p:nvPr>
        </p:nvSpPr>
        <p:spPr>
          <a:xfrm>
            <a:off x="6495925" y="1800300"/>
            <a:ext cx="1847100" cy="43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b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24" name="Google Shape;124;p14"/>
          <p:cNvSpPr txBox="1"/>
          <p:nvPr>
            <p:ph idx="14" type="subTitle"/>
          </p:nvPr>
        </p:nvSpPr>
        <p:spPr>
          <a:xfrm>
            <a:off x="6495925" y="2109975"/>
            <a:ext cx="1847100" cy="6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15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/>
          <p:nvPr>
            <p:ph type="title"/>
          </p:nvPr>
        </p:nvSpPr>
        <p:spPr>
          <a:xfrm>
            <a:off x="712050" y="3843238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8" name="Google Shape;128;p15"/>
          <p:cNvSpPr txBox="1"/>
          <p:nvPr>
            <p:ph idx="1" type="subTitle"/>
          </p:nvPr>
        </p:nvSpPr>
        <p:spPr>
          <a:xfrm>
            <a:off x="712050" y="2254263"/>
            <a:ext cx="6691200" cy="14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29" name="Google Shape;12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-2987425" y="-211000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1994" y="2882925"/>
            <a:ext cx="5146015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6583299" y="-12481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19335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174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927226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857626" y="979625"/>
            <a:ext cx="7219948" cy="721994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099331" scaled="0"/>
        </a:gra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5924550" y="-32385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0" name="Google Shape;1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7962212" y="14639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1" name="Google Shape;14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8">
            <a:off x="8419351" y="2019184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flipH="1" rot="-5400000">
            <a:off x="8369405" y="3666583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-5400000">
            <a:off x="-2233876" y="3499975"/>
            <a:ext cx="46186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7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3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044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924677" y="97507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29">
            <a:off x="7980264" y="3684372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>
            <p:ph type="title"/>
          </p:nvPr>
        </p:nvSpPr>
        <p:spPr>
          <a:xfrm>
            <a:off x="5504700" y="653800"/>
            <a:ext cx="2764800" cy="7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18"/>
          <p:cNvSpPr txBox="1"/>
          <p:nvPr>
            <p:ph idx="1" type="subTitle"/>
          </p:nvPr>
        </p:nvSpPr>
        <p:spPr>
          <a:xfrm>
            <a:off x="5504850" y="1555625"/>
            <a:ext cx="27648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3_1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8100019" scaled="0"/>
        </a:gra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812552" y="-25923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804723" y="-41844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>
            <a:off x="389574" y="166882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 txBox="1"/>
          <p:nvPr>
            <p:ph type="title"/>
          </p:nvPr>
        </p:nvSpPr>
        <p:spPr>
          <a:xfrm>
            <a:off x="729026" y="2558800"/>
            <a:ext cx="2764800" cy="74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19"/>
          <p:cNvSpPr txBox="1"/>
          <p:nvPr>
            <p:ph idx="1" type="subTitle"/>
          </p:nvPr>
        </p:nvSpPr>
        <p:spPr>
          <a:xfrm>
            <a:off x="729031" y="3460625"/>
            <a:ext cx="27648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56765" y="29037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141" y="3086100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91" y="28765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8100029">
            <a:off x="7244505" y="401057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rot="-5400000">
            <a:off x="6472284" y="4179097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>
            <p:ph idx="1" type="subTitle"/>
          </p:nvPr>
        </p:nvSpPr>
        <p:spPr>
          <a:xfrm>
            <a:off x="5193363" y="1614625"/>
            <a:ext cx="2994300" cy="100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163" name="Google Shape;163;p20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2700000">
            <a:off x="7983741" y="282537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310800" y="1951100"/>
            <a:ext cx="5067600" cy="158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6566400" y="1052150"/>
            <a:ext cx="1812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310800" y="3627550"/>
            <a:ext cx="50676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" name="Google Shape;17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68236" y="25989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-279476" y="-250645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idx="1" type="subTitle"/>
          </p:nvPr>
        </p:nvSpPr>
        <p:spPr>
          <a:xfrm flipH="1">
            <a:off x="5216104" y="2022700"/>
            <a:ext cx="3216300" cy="20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1"/>
          <p:cNvSpPr txBox="1"/>
          <p:nvPr>
            <p:ph type="title"/>
          </p:nvPr>
        </p:nvSpPr>
        <p:spPr>
          <a:xfrm flipH="1">
            <a:off x="4802104" y="1149875"/>
            <a:ext cx="363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8" name="Google Shape;168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172374" y="-6553750"/>
            <a:ext cx="8140852" cy="8180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1"/>
          <p:cNvPicPr preferRelativeResize="0"/>
          <p:nvPr/>
        </p:nvPicPr>
        <p:blipFill rotWithShape="1">
          <a:blip r:embed="rId3">
            <a:alphaModFix/>
          </a:blip>
          <a:srcRect b="27830" l="24986" r="27255" t="19560"/>
          <a:stretch/>
        </p:blipFill>
        <p:spPr>
          <a:xfrm flipH="1">
            <a:off x="4591048" y="-226133"/>
            <a:ext cx="1104899" cy="114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3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6840311" y="-68127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87" y="207282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24587" y="-171089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4" name="Google Shape;17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1300" y="-139788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43587" y="209187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6" name="Google Shape;176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8100029">
            <a:off x="8330426" y="278322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2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-5399989">
            <a:off x="7606576" y="375006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2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5400000">
            <a:off x="8124577" y="-403372"/>
            <a:ext cx="1316376" cy="136177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2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713225" y="1152475"/>
            <a:ext cx="65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⬥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tle and two columns 1">
  <p:cSld name="CUSTOM_8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18900732" scaled="0"/>
        </a:gra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100029">
            <a:off x="-127845" y="3516134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218924">
            <a:off x="7898380" y="228423"/>
            <a:ext cx="1045223" cy="107933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 txBox="1"/>
          <p:nvPr>
            <p:ph type="title"/>
          </p:nvPr>
        </p:nvSpPr>
        <p:spPr>
          <a:xfrm>
            <a:off x="6152225" y="1138475"/>
            <a:ext cx="22689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6152300" y="1963150"/>
            <a:ext cx="2268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2" type="title"/>
          </p:nvPr>
        </p:nvSpPr>
        <p:spPr>
          <a:xfrm>
            <a:off x="6152225" y="2967200"/>
            <a:ext cx="2268900" cy="69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88" name="Google Shape;188;p23"/>
          <p:cNvSpPr txBox="1"/>
          <p:nvPr>
            <p:ph idx="3" type="subTitle"/>
          </p:nvPr>
        </p:nvSpPr>
        <p:spPr>
          <a:xfrm>
            <a:off x="6152300" y="3791950"/>
            <a:ext cx="22689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4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5923862" y="-30998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71">
            <a:off x="7303538" y="-312316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10800000">
            <a:off x="7474057" y="245835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142130">
            <a:off x="62484" y="4133534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>
            <p:ph type="title"/>
          </p:nvPr>
        </p:nvSpPr>
        <p:spPr>
          <a:xfrm>
            <a:off x="937700" y="30903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6" name="Google Shape;196;p24"/>
          <p:cNvSpPr txBox="1"/>
          <p:nvPr>
            <p:ph idx="1" type="subTitle"/>
          </p:nvPr>
        </p:nvSpPr>
        <p:spPr>
          <a:xfrm>
            <a:off x="937700" y="3636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7" name="Google Shape;197;p24"/>
          <p:cNvSpPr txBox="1"/>
          <p:nvPr>
            <p:ph idx="2" type="title"/>
          </p:nvPr>
        </p:nvSpPr>
        <p:spPr>
          <a:xfrm>
            <a:off x="3484419" y="30903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8" name="Google Shape;198;p24"/>
          <p:cNvSpPr txBox="1"/>
          <p:nvPr>
            <p:ph idx="3" type="subTitle"/>
          </p:nvPr>
        </p:nvSpPr>
        <p:spPr>
          <a:xfrm>
            <a:off x="3484421" y="3636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9" name="Google Shape;199;p24"/>
          <p:cNvSpPr txBox="1"/>
          <p:nvPr>
            <p:ph idx="4" type="title"/>
          </p:nvPr>
        </p:nvSpPr>
        <p:spPr>
          <a:xfrm>
            <a:off x="6031147" y="3090350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24"/>
          <p:cNvSpPr txBox="1"/>
          <p:nvPr>
            <p:ph idx="5" type="subTitle"/>
          </p:nvPr>
        </p:nvSpPr>
        <p:spPr>
          <a:xfrm>
            <a:off x="6031147" y="3636925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1" name="Google Shape;201;p24"/>
          <p:cNvSpPr txBox="1"/>
          <p:nvPr>
            <p:ph idx="6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2718014" y="22588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7277111" y="-156762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6286511" y="-1513998"/>
            <a:ext cx="8762977" cy="8762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5924539" y="-1504473"/>
            <a:ext cx="8762977" cy="876299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25"/>
          <p:cNvSpPr txBox="1"/>
          <p:nvPr>
            <p:ph type="title"/>
          </p:nvPr>
        </p:nvSpPr>
        <p:spPr>
          <a:xfrm>
            <a:off x="2501046" y="15706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8" name="Google Shape;208;p25"/>
          <p:cNvSpPr txBox="1"/>
          <p:nvPr>
            <p:ph idx="1" type="subTitle"/>
          </p:nvPr>
        </p:nvSpPr>
        <p:spPr>
          <a:xfrm>
            <a:off x="2501046" y="20809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9" name="Google Shape;209;p25"/>
          <p:cNvSpPr txBox="1"/>
          <p:nvPr>
            <p:ph idx="2" type="title"/>
          </p:nvPr>
        </p:nvSpPr>
        <p:spPr>
          <a:xfrm>
            <a:off x="4664754" y="15706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0" name="Google Shape;210;p25"/>
          <p:cNvSpPr txBox="1"/>
          <p:nvPr>
            <p:ph idx="3" type="subTitle"/>
          </p:nvPr>
        </p:nvSpPr>
        <p:spPr>
          <a:xfrm>
            <a:off x="4664750" y="20809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1" name="Google Shape;211;p25"/>
          <p:cNvSpPr txBox="1"/>
          <p:nvPr>
            <p:ph idx="4" type="title"/>
          </p:nvPr>
        </p:nvSpPr>
        <p:spPr>
          <a:xfrm>
            <a:off x="2501046" y="30040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2" name="Google Shape;212;p25"/>
          <p:cNvSpPr txBox="1"/>
          <p:nvPr>
            <p:ph idx="5" type="subTitle"/>
          </p:nvPr>
        </p:nvSpPr>
        <p:spPr>
          <a:xfrm>
            <a:off x="2501046" y="35143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3" name="Google Shape;213;p25"/>
          <p:cNvSpPr txBox="1"/>
          <p:nvPr>
            <p:ph idx="6" type="title"/>
          </p:nvPr>
        </p:nvSpPr>
        <p:spPr>
          <a:xfrm>
            <a:off x="4664754" y="3004025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4" name="Google Shape;214;p25"/>
          <p:cNvSpPr txBox="1"/>
          <p:nvPr>
            <p:ph idx="7" type="subTitle"/>
          </p:nvPr>
        </p:nvSpPr>
        <p:spPr>
          <a:xfrm>
            <a:off x="4664750" y="3514350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15" name="Google Shape;215;p25"/>
          <p:cNvSpPr txBox="1"/>
          <p:nvPr>
            <p:ph idx="8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8480049" y="1895009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444151" y="-18965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6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flipH="1" rot="10800000">
            <a:off x="43706" y="560269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3266229">
            <a:off x="-497961" y="2032079"/>
            <a:ext cx="1045222" cy="1079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510448">
            <a:off x="8494525" y="2647671"/>
            <a:ext cx="874507" cy="90302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6"/>
          <p:cNvSpPr txBox="1"/>
          <p:nvPr>
            <p:ph type="title"/>
          </p:nvPr>
        </p:nvSpPr>
        <p:spPr>
          <a:xfrm>
            <a:off x="1101175" y="17304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3" name="Google Shape;223;p26"/>
          <p:cNvSpPr txBox="1"/>
          <p:nvPr>
            <p:ph idx="1" type="subTitle"/>
          </p:nvPr>
        </p:nvSpPr>
        <p:spPr>
          <a:xfrm>
            <a:off x="1101175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26"/>
          <p:cNvSpPr txBox="1"/>
          <p:nvPr>
            <p:ph idx="2" type="title"/>
          </p:nvPr>
        </p:nvSpPr>
        <p:spPr>
          <a:xfrm>
            <a:off x="3578948" y="17304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5" name="Google Shape;225;p26"/>
          <p:cNvSpPr txBox="1"/>
          <p:nvPr>
            <p:ph idx="3" type="subTitle"/>
          </p:nvPr>
        </p:nvSpPr>
        <p:spPr>
          <a:xfrm>
            <a:off x="3578948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6" name="Google Shape;226;p26"/>
          <p:cNvSpPr txBox="1"/>
          <p:nvPr>
            <p:ph idx="4" type="title"/>
          </p:nvPr>
        </p:nvSpPr>
        <p:spPr>
          <a:xfrm>
            <a:off x="1101175" y="35448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7" name="Google Shape;227;p26"/>
          <p:cNvSpPr txBox="1"/>
          <p:nvPr>
            <p:ph idx="5" type="subTitle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28" name="Google Shape;228;p26"/>
          <p:cNvSpPr txBox="1"/>
          <p:nvPr>
            <p:ph idx="6" type="title"/>
          </p:nvPr>
        </p:nvSpPr>
        <p:spPr>
          <a:xfrm>
            <a:off x="3578948" y="35448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29" name="Google Shape;229;p26"/>
          <p:cNvSpPr txBox="1"/>
          <p:nvPr>
            <p:ph idx="7" type="subTitle"/>
          </p:nvPr>
        </p:nvSpPr>
        <p:spPr>
          <a:xfrm>
            <a:off x="3578948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0" name="Google Shape;230;p26"/>
          <p:cNvSpPr txBox="1"/>
          <p:nvPr>
            <p:ph idx="8" type="title"/>
          </p:nvPr>
        </p:nvSpPr>
        <p:spPr>
          <a:xfrm>
            <a:off x="6056727" y="17304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1" name="Google Shape;231;p26"/>
          <p:cNvSpPr txBox="1"/>
          <p:nvPr>
            <p:ph idx="9" type="subTitle"/>
          </p:nvPr>
        </p:nvSpPr>
        <p:spPr>
          <a:xfrm>
            <a:off x="6056727" y="22693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2" name="Google Shape;232;p26"/>
          <p:cNvSpPr txBox="1"/>
          <p:nvPr>
            <p:ph idx="13" type="title"/>
          </p:nvPr>
        </p:nvSpPr>
        <p:spPr>
          <a:xfrm>
            <a:off x="6056727" y="3544875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b="0"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3" name="Google Shape;233;p26"/>
          <p:cNvSpPr txBox="1"/>
          <p:nvPr>
            <p:ph idx="14" type="subTitle"/>
          </p:nvPr>
        </p:nvSpPr>
        <p:spPr>
          <a:xfrm>
            <a:off x="6056727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26"/>
          <p:cNvSpPr txBox="1"/>
          <p:nvPr>
            <p:ph idx="15"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980876" y="-1298175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795775" y="-47902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248848" y="-476050"/>
            <a:ext cx="6000627" cy="61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>
            <a:off x="7524001" y="3458100"/>
            <a:ext cx="1188998" cy="123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7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400000">
            <a:off x="7541562" y="286273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000" y="2386248"/>
            <a:ext cx="501726" cy="518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700000">
            <a:off x="7910392" y="3078604"/>
            <a:ext cx="522315" cy="505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36">
            <a:off x="8559479" y="693493"/>
            <a:ext cx="875995" cy="754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>
            <a:off x="-2795773" y="1495780"/>
            <a:ext cx="5323873" cy="532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7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10800000">
            <a:off x="262850" y="2659986"/>
            <a:ext cx="1188998" cy="123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2700036">
            <a:off x="605529" y="3894168"/>
            <a:ext cx="875995" cy="75454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>
            <p:ph type="ctrTitle"/>
          </p:nvPr>
        </p:nvSpPr>
        <p:spPr>
          <a:xfrm>
            <a:off x="2432850" y="590550"/>
            <a:ext cx="4278300" cy="84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5200"/>
              <a:buNone/>
              <a:defRPr b="1" sz="4800">
                <a:solidFill>
                  <a:srgbClr val="F3F3F3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8" name="Google Shape;248;p27"/>
          <p:cNvSpPr txBox="1"/>
          <p:nvPr>
            <p:ph idx="1" type="subTitle"/>
          </p:nvPr>
        </p:nvSpPr>
        <p:spPr>
          <a:xfrm>
            <a:off x="2432850" y="2144100"/>
            <a:ext cx="4278300" cy="12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800"/>
              <a:buNone/>
              <a:defRPr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49" name="Google Shape;249;p27"/>
          <p:cNvSpPr txBox="1"/>
          <p:nvPr/>
        </p:nvSpPr>
        <p:spPr>
          <a:xfrm>
            <a:off x="2807700" y="3590250"/>
            <a:ext cx="3528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4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432339" y="-1233722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2348060" y="1520378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5400000">
            <a:off x="-2541513" y="-2263347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4" name="Google Shape;25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5400000">
            <a:off x="-2230789" y="-1956323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2160513" y="1539428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8100029">
            <a:off x="650926" y="2230775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flipH="1" rot="5399989">
            <a:off x="1315096" y="3197617"/>
            <a:ext cx="1104902" cy="1143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flipH="1">
            <a:off x="641186" y="155288"/>
            <a:ext cx="1316376" cy="1361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5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3499615" y="-279815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718991" y="-505695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512641" y="-2770956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3" name="Google Shape;263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99971">
            <a:off x="7187355" y="15919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9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flipH="1" rot="-5400000">
            <a:off x="6415134" y="-7299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-8100000">
            <a:off x="7926591" y="4063531"/>
            <a:ext cx="874507" cy="90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6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1653141" y="553624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-3507636" y="1206899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-1240699" y="3031523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42985" y="300054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2453709" y="3318554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0799942">
            <a:off x="8000449" y="228433"/>
            <a:ext cx="1045222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>
            <a:off x="676216" y="1378918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0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10800000">
            <a:off x="4317884" y="337615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2700000">
            <a:off x="218907" y="2350014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5400000">
            <a:off x="816710" y="332372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oogle Shape;20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7459099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700" y="-18383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" name="Google Shape;22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076701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" name="Google Shape;23;p4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366725">
            <a:off x="-171890" y="32095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799948">
            <a:off x="8335201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666691">
            <a:off x="10352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" type="body"/>
          </p:nvPr>
        </p:nvSpPr>
        <p:spPr>
          <a:xfrm>
            <a:off x="713225" y="1228675"/>
            <a:ext cx="7707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  <a:defRPr sz="12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7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5400000">
            <a:off x="-3048002" y="15430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314701" y="-666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200900" y="101772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2666691">
            <a:off x="7974124" y="-170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1"/>
          <p:cNvPicPr preferRelativeResize="0"/>
          <p:nvPr/>
        </p:nvPicPr>
        <p:blipFill rotWithShape="1">
          <a:blip r:embed="rId6">
            <a:alphaModFix/>
          </a:blip>
          <a:srcRect b="27830" l="24986" r="27255" t="19560"/>
          <a:stretch/>
        </p:blipFill>
        <p:spPr>
          <a:xfrm flipH="1" rot="-5366725">
            <a:off x="7944290" y="3819140"/>
            <a:ext cx="1104899" cy="114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-10799948">
            <a:off x="-350726" y="368830"/>
            <a:ext cx="1045224" cy="1079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594324" y="-2052737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675700" y="-977413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" name="Google Shape;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7969755" y="-468907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5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-5400000">
            <a:off x="7953574" y="581073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3334438" y="-11268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" name="Google Shape;34;p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71">
            <a:off x="-529874" y="157467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5">
            <a:alphaModFix/>
          </a:blip>
          <a:srcRect b="27830" l="24986" r="27255" t="19560"/>
          <a:stretch/>
        </p:blipFill>
        <p:spPr>
          <a:xfrm rot="5400000">
            <a:off x="30271" y="1342483"/>
            <a:ext cx="1104899" cy="1142996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>
            <p:ph type="title"/>
          </p:nvPr>
        </p:nvSpPr>
        <p:spPr>
          <a:xfrm>
            <a:off x="1448650" y="368841"/>
            <a:ext cx="2505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title"/>
          </p:nvPr>
        </p:nvSpPr>
        <p:spPr>
          <a:xfrm>
            <a:off x="5189925" y="368841"/>
            <a:ext cx="25056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" type="subTitle"/>
          </p:nvPr>
        </p:nvSpPr>
        <p:spPr>
          <a:xfrm>
            <a:off x="5189925" y="3472025"/>
            <a:ext cx="25056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5"/>
          <p:cNvSpPr txBox="1"/>
          <p:nvPr>
            <p:ph idx="3" type="subTitle"/>
          </p:nvPr>
        </p:nvSpPr>
        <p:spPr>
          <a:xfrm>
            <a:off x="1448650" y="3472025"/>
            <a:ext cx="2505600" cy="105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1897624" y="370120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400000">
            <a:off x="6648050" y="-28937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99971">
            <a:off x="7799127" y="-487241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Google Shape;44;p6"/>
          <p:cNvPicPr preferRelativeResize="0"/>
          <p:nvPr/>
        </p:nvPicPr>
        <p:blipFill rotWithShape="1">
          <a:blip r:embed="rId4">
            <a:alphaModFix/>
          </a:blip>
          <a:srcRect b="27830" l="24986" r="27255" t="19560"/>
          <a:stretch/>
        </p:blipFill>
        <p:spPr>
          <a:xfrm rot="10800000">
            <a:off x="7969646" y="223310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-2948951" y="2751671"/>
            <a:ext cx="5788101" cy="6445926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/>
          <p:nvPr>
            <p:ph idx="1" type="body"/>
          </p:nvPr>
        </p:nvSpPr>
        <p:spPr>
          <a:xfrm>
            <a:off x="700775" y="1852350"/>
            <a:ext cx="4129200" cy="26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arker Grotesque Medium"/>
              <a:buChar char="⬥"/>
              <a:defRPr sz="16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700775" y="645725"/>
            <a:ext cx="4129200" cy="10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042217">
            <a:off x="191193" y="87995"/>
            <a:ext cx="874506" cy="903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-1699902" y="3789384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698631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10800000">
            <a:off x="6132844" y="-2228577"/>
            <a:ext cx="5146015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type="title"/>
          </p:nvPr>
        </p:nvSpPr>
        <p:spPr>
          <a:xfrm>
            <a:off x="737550" y="538300"/>
            <a:ext cx="6144900" cy="275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2700006" scaled="0"/>
        </a:gra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-275202" y="-2287566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-3267373" y="-3879612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3015550" y="-1612675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-2984576" y="1771009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60" name="Google Shape;60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-2678845" y="2080645"/>
            <a:ext cx="4518676" cy="4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699971">
            <a:off x="2011863" y="3782368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5400000">
            <a:off x="2656608" y="28519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 rotWithShape="1">
          <a:blip r:embed="rId8">
            <a:alphaModFix/>
          </a:blip>
          <a:srcRect b="27830" l="24986" r="27255" t="19560"/>
          <a:stretch/>
        </p:blipFill>
        <p:spPr>
          <a:xfrm rot="-5400000">
            <a:off x="444247" y="3923208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8100000">
            <a:off x="1920693" y="-167329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-3307751" y="444734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6" name="Google Shape;66;p9"/>
          <p:cNvSpPr txBox="1"/>
          <p:nvPr>
            <p:ph type="title"/>
          </p:nvPr>
        </p:nvSpPr>
        <p:spPr>
          <a:xfrm>
            <a:off x="3337150" y="1243725"/>
            <a:ext cx="50607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3337050" y="2225050"/>
            <a:ext cx="5060700" cy="168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/>
          <p:nvPr>
            <p:ph type="title"/>
          </p:nvPr>
        </p:nvSpPr>
        <p:spPr>
          <a:xfrm>
            <a:off x="748575" y="385425"/>
            <a:ext cx="3424500" cy="15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0" name="Google Shape;70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5400000">
            <a:off x="7397674" y="2013300"/>
            <a:ext cx="46186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rbitron"/>
              <a:buNone/>
              <a:defRPr b="1" sz="32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9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20.png"/><Relationship Id="rId7" Type="http://schemas.openxmlformats.org/officeDocument/2006/relationships/image" Target="../media/image6.png"/><Relationship Id="rId8" Type="http://schemas.openxmlformats.org/officeDocument/2006/relationships/image" Target="../media/image3.png"/><Relationship Id="rId11" Type="http://schemas.openxmlformats.org/officeDocument/2006/relationships/image" Target="../media/image8.png"/><Relationship Id="rId10" Type="http://schemas.openxmlformats.org/officeDocument/2006/relationships/image" Target="../media/image5.png"/><Relationship Id="rId12" Type="http://schemas.openxmlformats.org/officeDocument/2006/relationships/image" Target="../media/image18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2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6045124" y="-12872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2524" y="2179850"/>
            <a:ext cx="46186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450" y="1695425"/>
            <a:ext cx="7219948" cy="721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7000" y="-1859675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3712" y="-1546662"/>
            <a:ext cx="4518676" cy="4520852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2"/>
          <p:cNvSpPr txBox="1"/>
          <p:nvPr>
            <p:ph type="ctrTitle"/>
          </p:nvPr>
        </p:nvSpPr>
        <p:spPr>
          <a:xfrm>
            <a:off x="996750" y="2331547"/>
            <a:ext cx="6191100" cy="174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Projet-9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L'application de météo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4" name="Google Shape;294;p32"/>
          <p:cNvSpPr txBox="1"/>
          <p:nvPr>
            <p:ph idx="1" type="subTitle"/>
          </p:nvPr>
        </p:nvSpPr>
        <p:spPr>
          <a:xfrm>
            <a:off x="871575" y="3556213"/>
            <a:ext cx="4278300" cy="4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/>
              <a:t>Realiser par : lharrak </a:t>
            </a:r>
            <a:r>
              <a:rPr lang="en"/>
              <a:t>botaina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/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77000" y="148590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6" name="Google Shape;29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96250" y="-1009650"/>
            <a:ext cx="5143501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7" name="Google Shape;297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8100029">
            <a:off x="8151714" y="2619922"/>
            <a:ext cx="1045223" cy="1079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10">
            <a:alphaModFix/>
          </a:blip>
          <a:srcRect b="27830" l="24986" r="27255" t="19560"/>
          <a:stretch/>
        </p:blipFill>
        <p:spPr>
          <a:xfrm rot="-5400000">
            <a:off x="7379493" y="2788447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10">
            <a:alphaModFix/>
          </a:blip>
          <a:srcRect b="27830" l="24986" r="27255" t="19560"/>
          <a:stretch/>
        </p:blipFill>
        <p:spPr>
          <a:xfrm>
            <a:off x="7103051" y="571800"/>
            <a:ext cx="1316376" cy="1361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2700000">
            <a:off x="7688575" y="4300087"/>
            <a:ext cx="874507" cy="903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89575" y="498300"/>
            <a:ext cx="293825" cy="2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58999">
              <a:schemeClr val="lt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/>
          <p:nvPr>
            <p:ph type="title"/>
          </p:nvPr>
        </p:nvSpPr>
        <p:spPr>
          <a:xfrm>
            <a:off x="713225" y="3688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Besoin </a:t>
            </a:r>
            <a:r>
              <a:rPr lang="en"/>
              <a:t>:</a:t>
            </a:r>
            <a:endParaRPr/>
          </a:p>
        </p:txBody>
      </p:sp>
      <p:sp>
        <p:nvSpPr>
          <p:cNvPr id="307" name="Google Shape;307;p33"/>
          <p:cNvSpPr/>
          <p:nvPr/>
        </p:nvSpPr>
        <p:spPr>
          <a:xfrm>
            <a:off x="967425" y="1103575"/>
            <a:ext cx="5560800" cy="18417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>
            <p:ph idx="1" type="body"/>
          </p:nvPr>
        </p:nvSpPr>
        <p:spPr>
          <a:xfrm>
            <a:off x="1143175" y="1207175"/>
            <a:ext cx="5514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réaliser une </a:t>
            </a:r>
            <a:r>
              <a:rPr b="1"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interface web responsive</a:t>
            </a:r>
            <a:r>
              <a:rPr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qui affiche une liste des données fournies par une API en utilisant </a:t>
            </a:r>
            <a:r>
              <a:rPr b="1"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AJAX</a:t>
            </a:r>
            <a:r>
              <a:rPr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JSON</a:t>
            </a:r>
            <a:r>
              <a:rPr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et </a:t>
            </a:r>
            <a:r>
              <a:rPr b="1" lang="en" sz="23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Bootstrap.</a:t>
            </a:r>
            <a:endParaRPr b="1" sz="2300">
              <a:solidFill>
                <a:schemeClr val="accent1"/>
              </a:solidFill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375" y="659275"/>
            <a:ext cx="229300" cy="22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/>
          <p:nvPr>
            <p:ph type="title"/>
          </p:nvPr>
        </p:nvSpPr>
        <p:spPr>
          <a:xfrm>
            <a:off x="1612375" y="2150850"/>
            <a:ext cx="7215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Analyse Technique</a:t>
            </a:r>
            <a:endParaRPr sz="4500"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875" y="2407825"/>
            <a:ext cx="277400" cy="22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ctrTitle"/>
          </p:nvPr>
        </p:nvSpPr>
        <p:spPr>
          <a:xfrm>
            <a:off x="1307368" y="636260"/>
            <a:ext cx="4518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OOP</a:t>
            </a:r>
            <a:endParaRPr/>
          </a:p>
        </p:txBody>
      </p:sp>
      <p:sp>
        <p:nvSpPr>
          <p:cNvPr id="321" name="Google Shape;321;p35"/>
          <p:cNvSpPr txBox="1"/>
          <p:nvPr>
            <p:ph idx="2" type="ctrTitle"/>
          </p:nvPr>
        </p:nvSpPr>
        <p:spPr>
          <a:xfrm>
            <a:off x="1489618" y="2958385"/>
            <a:ext cx="4518600" cy="4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Fetch API - Ajax</a:t>
            </a:r>
            <a:endParaRPr/>
          </a:p>
        </p:txBody>
      </p:sp>
      <p:sp>
        <p:nvSpPr>
          <p:cNvPr id="322" name="Google Shape;322;p35"/>
          <p:cNvSpPr txBox="1"/>
          <p:nvPr>
            <p:ph idx="4" type="ctrTitle"/>
          </p:nvPr>
        </p:nvSpPr>
        <p:spPr>
          <a:xfrm>
            <a:off x="1489618" y="4126398"/>
            <a:ext cx="4518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Postman ,API </a:t>
            </a:r>
            <a:endParaRPr/>
          </a:p>
        </p:txBody>
      </p:sp>
      <p:sp>
        <p:nvSpPr>
          <p:cNvPr id="323" name="Google Shape;323;p35"/>
          <p:cNvSpPr txBox="1"/>
          <p:nvPr>
            <p:ph idx="15" type="title"/>
          </p:nvPr>
        </p:nvSpPr>
        <p:spPr>
          <a:xfrm>
            <a:off x="547781" y="638060"/>
            <a:ext cx="759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4" name="Google Shape;324;p35"/>
          <p:cNvSpPr txBox="1"/>
          <p:nvPr>
            <p:ph idx="16" type="title"/>
          </p:nvPr>
        </p:nvSpPr>
        <p:spPr>
          <a:xfrm>
            <a:off x="700435" y="2958085"/>
            <a:ext cx="759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5" name="Google Shape;325;p35"/>
          <p:cNvSpPr txBox="1"/>
          <p:nvPr>
            <p:ph idx="17" type="title"/>
          </p:nvPr>
        </p:nvSpPr>
        <p:spPr>
          <a:xfrm>
            <a:off x="700181" y="4124598"/>
            <a:ext cx="759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6" name="Google Shape;326;p35"/>
          <p:cNvSpPr txBox="1"/>
          <p:nvPr>
            <p:ph type="ctrTitle"/>
          </p:nvPr>
        </p:nvSpPr>
        <p:spPr>
          <a:xfrm>
            <a:off x="1383568" y="1644773"/>
            <a:ext cx="4518600" cy="45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 json </a:t>
            </a:r>
            <a:endParaRPr/>
          </a:p>
        </p:txBody>
      </p:sp>
      <p:sp>
        <p:nvSpPr>
          <p:cNvPr id="327" name="Google Shape;327;p35"/>
          <p:cNvSpPr txBox="1"/>
          <p:nvPr>
            <p:ph idx="15" type="title"/>
          </p:nvPr>
        </p:nvSpPr>
        <p:spPr>
          <a:xfrm>
            <a:off x="623981" y="1704860"/>
            <a:ext cx="7596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28" name="Google Shape;328;p35"/>
          <p:cNvCxnSpPr/>
          <p:nvPr/>
        </p:nvCxnSpPr>
        <p:spPr>
          <a:xfrm flipH="1" rot="10800000">
            <a:off x="3390294" y="789160"/>
            <a:ext cx="22662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9" name="Google Shape;329;p35"/>
          <p:cNvSpPr txBox="1"/>
          <p:nvPr>
            <p:ph idx="1" type="subTitle"/>
          </p:nvPr>
        </p:nvSpPr>
        <p:spPr>
          <a:xfrm>
            <a:off x="5961319" y="562760"/>
            <a:ext cx="2406300" cy="4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Ajouter-afficher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700" scaled="0"/>
        </a:gra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idx="15" type="title"/>
          </p:nvPr>
        </p:nvSpPr>
        <p:spPr>
          <a:xfrm>
            <a:off x="331600" y="1544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0-POO :</a:t>
            </a:r>
            <a:endParaRPr/>
          </a:p>
        </p:txBody>
      </p:sp>
      <p:sp>
        <p:nvSpPr>
          <p:cNvPr id="335" name="Google Shape;335;p36"/>
          <p:cNvSpPr txBox="1"/>
          <p:nvPr>
            <p:ph idx="15" type="title"/>
          </p:nvPr>
        </p:nvSpPr>
        <p:spPr>
          <a:xfrm>
            <a:off x="331600" y="1627225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1 -AJAX:</a:t>
            </a:r>
            <a:endParaRPr/>
          </a:p>
        </p:txBody>
      </p:sp>
      <p:sp>
        <p:nvSpPr>
          <p:cNvPr id="336" name="Google Shape;336;p36"/>
          <p:cNvSpPr txBox="1"/>
          <p:nvPr/>
        </p:nvSpPr>
        <p:spPr>
          <a:xfrm>
            <a:off x="1194625" y="895950"/>
            <a:ext cx="761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ato"/>
              <a:buChar char="-"/>
            </a:pPr>
            <a:r>
              <a:rPr lang="en" sz="2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Prototype 1 de projet 7 d’ouvrage -v2</a:t>
            </a:r>
            <a:endParaRPr sz="2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1293450" y="2408000"/>
            <a:ext cx="681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Création</a:t>
            </a: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d’un fichier de produits (3)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55600" lvl="0" marL="1143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ato"/>
              <a:buChar char="❏"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 nom et le prix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-Consulter et afficher le fichier AJAX en format JSON             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36"/>
          <p:cNvSpPr txBox="1"/>
          <p:nvPr>
            <p:ph idx="15" type="title"/>
          </p:nvPr>
        </p:nvSpPr>
        <p:spPr>
          <a:xfrm>
            <a:off x="404850" y="3591550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PROTOTYPE 2-API:</a:t>
            </a:r>
            <a:endParaRPr/>
          </a:p>
        </p:txBody>
      </p:sp>
      <p:sp>
        <p:nvSpPr>
          <p:cNvPr id="339" name="Google Shape;339;p36"/>
          <p:cNvSpPr txBox="1"/>
          <p:nvPr/>
        </p:nvSpPr>
        <p:spPr>
          <a:xfrm>
            <a:off x="1359825" y="4339150"/>
            <a:ext cx="5276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-Consommer (consulter +afficher ) une API</a:t>
            </a:r>
            <a:endParaRPr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idx="15" type="title"/>
          </p:nvPr>
        </p:nvSpPr>
        <p:spPr>
          <a:xfrm>
            <a:off x="718050" y="186300"/>
            <a:ext cx="770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Gestion de temps :</a:t>
            </a:r>
            <a:endParaRPr/>
          </a:p>
        </p:txBody>
      </p:sp>
      <p:graphicFrame>
        <p:nvGraphicFramePr>
          <p:cNvPr id="345" name="Google Shape;345;p37"/>
          <p:cNvGraphicFramePr/>
          <p:nvPr/>
        </p:nvGraphicFramePr>
        <p:xfrm>
          <a:off x="801125" y="1009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{C1AE7B59-6F5C-4CB7-81D0-979F811FC8F4}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883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Lundi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</a:tr>
              <a:tr h="7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Mardi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Demarrage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 de projet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7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Mercredi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Autoformation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Autoformation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Prototype 1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Jeudi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Auto formation gestion de temps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Auto formation gestion de temps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1"/>
                          </a:solidFill>
                        </a:rPr>
                        <a:t>Presentation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 de </a:t>
                      </a:r>
                      <a:r>
                        <a:rPr lang="en">
                          <a:solidFill>
                            <a:schemeClr val="lt1"/>
                          </a:solidFill>
                        </a:rPr>
                        <a:t>gestion de temps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76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Vendredi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Autoformation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Autoformation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Prototype 2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2B2929"/>
            </a:gs>
            <a:gs pos="100000">
              <a:srgbClr val="010203"/>
            </a:gs>
          </a:gsLst>
          <a:lin ang="5400012" scaled="0"/>
        </a:gra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Google Shape;350;p38"/>
          <p:cNvPicPr preferRelativeResize="0"/>
          <p:nvPr/>
        </p:nvPicPr>
        <p:blipFill rotWithShape="1">
          <a:blip r:embed="rId3">
            <a:alphaModFix/>
          </a:blip>
          <a:srcRect b="27830" l="24986" r="27255" t="19560"/>
          <a:stretch/>
        </p:blipFill>
        <p:spPr>
          <a:xfrm>
            <a:off x="5839683" y="3795442"/>
            <a:ext cx="1104899" cy="114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125" y="188225"/>
            <a:ext cx="5534884" cy="4151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/>
        </p:nvSpPr>
        <p:spPr>
          <a:xfrm>
            <a:off x="1164800" y="287575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Cas 1</a:t>
            </a:r>
            <a:r>
              <a:rPr lang="en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: </a:t>
            </a:r>
            <a:r>
              <a:rPr lang="en" sz="2400">
                <a:solidFill>
                  <a:srgbClr val="FFFFFF"/>
                </a:solidFill>
              </a:rPr>
              <a:t>Trouver d'environnement pour vendre les image</a:t>
            </a:r>
            <a:endParaRPr sz="2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39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1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724850" y="1323750"/>
            <a:ext cx="7918800" cy="3552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2F2F2"/>
              </a:gs>
              <a:gs pos="100000">
                <a:srgbClr val="A6A6A6"/>
              </a:gs>
            </a:gsLst>
            <a:lin ang="5400012" scaled="0"/>
          </a:gra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9" name="Google Shape;359;p39"/>
          <p:cNvCxnSpPr>
            <a:stCxn id="358" idx="0"/>
            <a:endCxn id="358" idx="2"/>
          </p:cNvCxnSpPr>
          <p:nvPr/>
        </p:nvCxnSpPr>
        <p:spPr>
          <a:xfrm>
            <a:off x="4684250" y="1323750"/>
            <a:ext cx="0" cy="3552300"/>
          </a:xfrm>
          <a:prstGeom prst="straightConnector1">
            <a:avLst/>
          </a:prstGeom>
          <a:noFill/>
          <a:ln cap="flat" cmpd="sng" w="19050">
            <a:solidFill>
              <a:srgbClr val="1B212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39"/>
          <p:cNvCxnSpPr/>
          <p:nvPr/>
        </p:nvCxnSpPr>
        <p:spPr>
          <a:xfrm flipH="1" rot="10800000">
            <a:off x="436550" y="3202000"/>
            <a:ext cx="8192400" cy="5400"/>
          </a:xfrm>
          <a:prstGeom prst="straightConnector1">
            <a:avLst/>
          </a:prstGeom>
          <a:noFill/>
          <a:ln cap="flat" cmpd="sng" w="19050">
            <a:solidFill>
              <a:srgbClr val="1B212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9"/>
          <p:cNvSpPr txBox="1"/>
          <p:nvPr/>
        </p:nvSpPr>
        <p:spPr>
          <a:xfrm>
            <a:off x="7511950" y="1385225"/>
            <a:ext cx="133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PENSE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p39"/>
          <p:cNvSpPr txBox="1"/>
          <p:nvPr/>
        </p:nvSpPr>
        <p:spPr>
          <a:xfrm>
            <a:off x="936450" y="1438475"/>
            <a:ext cx="9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DIT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p39"/>
          <p:cNvSpPr txBox="1"/>
          <p:nvPr/>
        </p:nvSpPr>
        <p:spPr>
          <a:xfrm>
            <a:off x="7910150" y="3207400"/>
            <a:ext cx="92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SENT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9"/>
          <p:cNvSpPr txBox="1"/>
          <p:nvPr/>
        </p:nvSpPr>
        <p:spPr>
          <a:xfrm>
            <a:off x="724850" y="3201988"/>
            <a:ext cx="73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FAIT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p39"/>
          <p:cNvSpPr txBox="1"/>
          <p:nvPr/>
        </p:nvSpPr>
        <p:spPr>
          <a:xfrm>
            <a:off x="3653900" y="2950750"/>
            <a:ext cx="2060700" cy="507900"/>
          </a:xfrm>
          <a:prstGeom prst="rect">
            <a:avLst/>
          </a:prstGeom>
          <a:solidFill>
            <a:srgbClr val="1B212C"/>
          </a:solidFill>
          <a:ln cap="flat" cmpd="sng" w="9525">
            <a:solidFill>
              <a:srgbClr val="1B21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</a:rPr>
              <a:t>Utilisateur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6" name="Google Shape;366;p39"/>
          <p:cNvSpPr txBox="1"/>
          <p:nvPr/>
        </p:nvSpPr>
        <p:spPr>
          <a:xfrm>
            <a:off x="4990975" y="3596750"/>
            <a:ext cx="2430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Mal confiance</a:t>
            </a:r>
            <a:endParaRPr sz="1600"/>
          </a:p>
          <a:p>
            <a:pPr indent="-33020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>
                <a:solidFill>
                  <a:srgbClr val="202124"/>
                </a:solidFill>
              </a:rPr>
              <a:t>Urgent</a:t>
            </a:r>
            <a:endParaRPr>
              <a:solidFill>
                <a:srgbClr val="202124"/>
              </a:solidFill>
            </a:endParaRPr>
          </a:p>
        </p:txBody>
      </p:sp>
      <p:sp>
        <p:nvSpPr>
          <p:cNvPr id="367" name="Google Shape;367;p39"/>
          <p:cNvSpPr txBox="1"/>
          <p:nvPr/>
        </p:nvSpPr>
        <p:spPr>
          <a:xfrm>
            <a:off x="849200" y="1785425"/>
            <a:ext cx="3561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8" name="Google Shape;368;p39"/>
          <p:cNvSpPr txBox="1"/>
          <p:nvPr/>
        </p:nvSpPr>
        <p:spPr>
          <a:xfrm>
            <a:off x="1026350" y="1934700"/>
            <a:ext cx="169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9" name="Google Shape;369;p39"/>
          <p:cNvSpPr txBox="1"/>
          <p:nvPr/>
        </p:nvSpPr>
        <p:spPr>
          <a:xfrm>
            <a:off x="824150" y="1838675"/>
            <a:ext cx="3709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400"/>
              <a:buChar char="●"/>
            </a:pPr>
            <a:r>
              <a:rPr lang="en">
                <a:solidFill>
                  <a:srgbClr val="1B212C"/>
                </a:solidFill>
              </a:rPr>
              <a:t>je veux créer un site web pour vendre les image en ligne </a:t>
            </a:r>
            <a:endParaRPr>
              <a:solidFill>
                <a:srgbClr val="1B212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0" name="Google Shape;370;p39"/>
          <p:cNvSpPr txBox="1"/>
          <p:nvPr/>
        </p:nvSpPr>
        <p:spPr>
          <a:xfrm>
            <a:off x="673250" y="3542875"/>
            <a:ext cx="4011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B212C"/>
              </a:buClr>
              <a:buSzPts val="1400"/>
              <a:buFont typeface="Lato"/>
              <a:buChar char="●"/>
            </a:pPr>
            <a:r>
              <a:rPr lang="en">
                <a:solidFill>
                  <a:srgbClr val="1B212C"/>
                </a:solidFill>
              </a:rPr>
              <a:t>il prend les photos par son téléphone</a:t>
            </a:r>
            <a:endParaRPr>
              <a:solidFill>
                <a:srgbClr val="1B212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1" name="Google Shape;371;p39"/>
          <p:cNvSpPr txBox="1"/>
          <p:nvPr/>
        </p:nvSpPr>
        <p:spPr>
          <a:xfrm>
            <a:off x="4753375" y="1694521"/>
            <a:ext cx="39825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en" sz="1500">
                <a:solidFill>
                  <a:srgbClr val="202124"/>
                </a:solidFill>
              </a:rPr>
              <a:t>comment le client connaîtrait mon site Web</a:t>
            </a:r>
            <a:endParaRPr sz="1500">
              <a:solidFill>
                <a:srgbClr val="202124"/>
              </a:solidFill>
            </a:endParaRPr>
          </a:p>
          <a:p>
            <a:pPr indent="-323850" lvl="0" marL="45720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500"/>
              <a:buChar char="●"/>
            </a:pPr>
            <a:r>
              <a:rPr lang="en" sz="1500">
                <a:solidFill>
                  <a:srgbClr val="202124"/>
                </a:solidFill>
              </a:rPr>
              <a:t>comment puis-je sécuriser ma photo</a:t>
            </a:r>
            <a:endParaRPr sz="1700">
              <a:solidFill>
                <a:srgbClr val="202124"/>
              </a:solidFill>
            </a:endParaRPr>
          </a:p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021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olar Panel Project Proposal by Slidesgo">
  <a:themeElements>
    <a:clrScheme name="Simple Light">
      <a:dk1>
        <a:srgbClr val="F3F3F3"/>
      </a:dk1>
      <a:lt1>
        <a:srgbClr val="010203"/>
      </a:lt1>
      <a:dk2>
        <a:srgbClr val="B7B7B7"/>
      </a:dk2>
      <a:lt2>
        <a:srgbClr val="2B2929"/>
      </a:lt2>
      <a:accent1>
        <a:srgbClr val="FFFFFF"/>
      </a:accent1>
      <a:accent2>
        <a:srgbClr val="66666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B7B7B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